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介绍了几种不同动物的饮食习性。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02" y="1124744"/>
            <a:ext cx="11512300" cy="153138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937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Foodies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73864"/>
              </p:ext>
            </p:extLst>
          </p:nvPr>
        </p:nvGraphicFramePr>
        <p:xfrm>
          <a:off x="360854" y="1340768"/>
          <a:ext cx="11468704" cy="5013628"/>
        </p:xfrm>
        <a:graphic>
          <a:graphicData uri="http://schemas.openxmlformats.org/drawingml/2006/table">
            <a:tbl>
              <a:tblPr firstRow="1" firstCol="1" bandRow="1"/>
              <a:tblGrid>
                <a:gridCol w="11468704">
                  <a:extLst>
                    <a:ext uri="{9D8B030D-6E8A-4147-A177-3AD203B41FA5}">
                      <a16:colId xmlns:a16="http://schemas.microsoft.com/office/drawing/2014/main" val="2048545275"/>
                    </a:ext>
                  </a:extLst>
                </a:gridCol>
              </a:tblGrid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proud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grizzly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bear,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Alaska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paws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catching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fresh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salmon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nothing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quite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pleasure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stomach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full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fresh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962194"/>
                  </a:ext>
                </a:extLst>
              </a:tr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whale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krill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磷虾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huge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tiny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mouths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rows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baleen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鲸须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while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holding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tiny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091205"/>
                  </a:ext>
                </a:extLst>
              </a:tr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hummingbird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flower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nectar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few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flowers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possible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wings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fast,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burn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feeding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991284"/>
                  </a:ext>
                </a:extLst>
              </a:tr>
              <a:tr h="13926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sloth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South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Low-energy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leaves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slow-movers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stomachs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slowly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32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a blue whale live on tiny living things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largest sea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too slow to catch large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only has baleen instead of teeth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likes a stomach full of tiny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643" y="8555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may wonder why such huge animals live on such tiny food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because our mouths only have rows of baleen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鲸须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lets water flow out while holding in tiny things.”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蓝鲸以磷虾等微小生物为食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是因为它们的嘴里只有鲸须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这种结构可以让水流出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同时保留微小的食物。故选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decide how much hummingbirds and sloths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38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lists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38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Body sizes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5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we move our wings really fast, we burn through energy fast. So we need to keep feeding.”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“No. We slow-movers don’t need a lot of energy.”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蜂鸟需要大量进食是因为它们的翅膀快速振动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消耗能量极快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需要不断补充能量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而树懒则因为活动缓慢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能量消耗低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所以不需要大量进食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这都与它们的日常活动密切相关。故选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a magazine is the text probably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4463" algn="l"/>
                <a:tab pos="524192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Wildlife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Landscapes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4463" algn="l"/>
                <a:tab pos="524192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Photography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9043" y="874464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推理判断题。本文介绍了几种不同动物的饮食习性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故文章可能来自杂志的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野生动物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238</Words>
  <Application>Microsoft Office PowerPoint</Application>
  <PresentationFormat>自定义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2025-09-17T11:50:23Z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